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e Klics" initials="EK" lastIdx="1" clrIdx="0">
    <p:extLst>
      <p:ext uri="{19B8F6BF-5375-455C-9EA6-DF929625EA0E}">
        <p15:presenceInfo xmlns:p15="http://schemas.microsoft.com/office/powerpoint/2012/main" userId="Ellee Klic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7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4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0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42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67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4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7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80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5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info@polymedco.com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715000" y="5564743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Phone: 800-431-2123/914-739-5400</a:t>
            </a:r>
            <a:br>
              <a:rPr lang="fr-FR" sz="1400" dirty="0"/>
            </a:br>
            <a:r>
              <a:rPr lang="fr-FR" sz="1400" dirty="0"/>
              <a:t>E-mail: </a:t>
            </a:r>
            <a:r>
              <a:rPr lang="fr-FR" sz="1400" dirty="0">
                <a:hlinkClick r:id="rId14"/>
              </a:rPr>
              <a:t>info@polymedco.com</a:t>
            </a:r>
            <a:endParaRPr lang="fr-FR" sz="1400" dirty="0"/>
          </a:p>
          <a:p>
            <a:r>
              <a:rPr lang="fr-FR" sz="1400" dirty="0"/>
              <a:t>www.cancerscreens.com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808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1BF9-F0FB-444E-B18F-88DC95ECB838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0F5D-BB94-4428-8295-10D570CB0AA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62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pucci@polymedco.com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5">
                    <a:lumMod val="50000"/>
                  </a:schemeClr>
                </a:solidFill>
              </a:rPr>
              <a:t>Who Should Get Screened for Colorectal Cancer?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1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46293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Ø"/>
            </a:pPr>
            <a:r>
              <a:rPr lang="en-IN" sz="2800" dirty="0"/>
              <a:t>If you are 50 years old, or older make sure that you meet with your doctor to discuss colorectal cancer.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83" y="4149357"/>
            <a:ext cx="3769034" cy="201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7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5511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/>
              <a:t>Important questions to discuss with your doctor: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2617113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Ø"/>
            </a:pPr>
            <a:r>
              <a:rPr lang="en-IN" sz="2400" dirty="0"/>
              <a:t>Do I need to be screened for colon cancer?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700" y="3962400"/>
            <a:ext cx="3550600" cy="22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2098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Ø"/>
            </a:pPr>
            <a:r>
              <a:rPr lang="en-IN" sz="2400" dirty="0"/>
              <a:t>What are my risk factors for colon and/or rectal cancer?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72" y="4038600"/>
            <a:ext cx="3412057" cy="22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4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209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buFont typeface="Wingdings" panose="05000000000000000000" pitchFamily="2" charset="2"/>
              <a:buChar char="Ø"/>
            </a:pPr>
            <a:r>
              <a:rPr lang="en-IN" sz="2800" dirty="0"/>
              <a:t>What are the symptoms?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63" y="4105072"/>
            <a:ext cx="3378274" cy="225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0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2098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buFont typeface="Wingdings" panose="05000000000000000000" pitchFamily="2" charset="2"/>
              <a:buChar char="Ø"/>
            </a:pPr>
            <a:r>
              <a:rPr lang="en-IN" sz="2800" dirty="0"/>
              <a:t>What are my screening options?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63" y="4077640"/>
            <a:ext cx="3378274" cy="225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8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46894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Polymedco’s</a:t>
            </a:r>
            <a:r>
              <a:rPr lang="en-US" sz="2400" dirty="0"/>
              <a:t> FIT test detects blood in stool.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dirty="0"/>
              <a:t>It is a simple, affordable, at home screening kit requiring a small stool sample.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762000" y="1752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/>
              <a:t>Polymedco</a:t>
            </a:r>
            <a:r>
              <a:rPr lang="en-IN" sz="2400" b="1" dirty="0"/>
              <a:t> Cancer Diagnostic Products, LLC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008" y="4072463"/>
            <a:ext cx="3021424" cy="232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9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362200"/>
            <a:ext cx="68865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/>
              <a:t>Contact Us: </a:t>
            </a:r>
            <a:endParaRPr lang="en-US" sz="2800" b="1" dirty="0"/>
          </a:p>
          <a:p>
            <a:pPr algn="ctr"/>
            <a:r>
              <a:rPr lang="en-IN" sz="2800" dirty="0" err="1"/>
              <a:t>Polymedco</a:t>
            </a:r>
            <a:r>
              <a:rPr lang="en-IN" sz="2800" dirty="0"/>
              <a:t> Cancer Diagnostic Products, LLC</a:t>
            </a:r>
            <a:endParaRPr lang="en-US" sz="2800" dirty="0"/>
          </a:p>
          <a:p>
            <a:pPr algn="ctr"/>
            <a:r>
              <a:rPr lang="en-IN" sz="2800" dirty="0"/>
              <a:t>510 Furnace Dock Road</a:t>
            </a:r>
            <a:endParaRPr lang="en-US" sz="2800" dirty="0"/>
          </a:p>
          <a:p>
            <a:pPr algn="ctr"/>
            <a:r>
              <a:rPr lang="en-IN" sz="2800" dirty="0" err="1"/>
              <a:t>Cortlandt</a:t>
            </a:r>
            <a:r>
              <a:rPr lang="en-IN" sz="2800" dirty="0"/>
              <a:t> Manor, NY 10567</a:t>
            </a:r>
            <a:endParaRPr lang="en-US" sz="2800" dirty="0"/>
          </a:p>
          <a:p>
            <a:pPr algn="ctr"/>
            <a:r>
              <a:rPr lang="en-IN" sz="2800" dirty="0"/>
              <a:t>888 638 7757</a:t>
            </a:r>
            <a:endParaRPr lang="en-US" sz="2800" dirty="0"/>
          </a:p>
          <a:p>
            <a:pPr algn="ctr"/>
            <a:r>
              <a:rPr lang="en-IN" sz="2800" u="sng" dirty="0">
                <a:hlinkClick r:id="rId2"/>
              </a:rPr>
              <a:t>tpucci@polymedco.com</a:t>
            </a:r>
            <a:endParaRPr lang="en-US" sz="2800" dirty="0"/>
          </a:p>
          <a:p>
            <a:pPr algn="ctr"/>
            <a:r>
              <a:rPr lang="en-IN" sz="2800" dirty="0"/>
              <a:t>www.cancerscreens.com</a:t>
            </a:r>
          </a:p>
        </p:txBody>
      </p:sp>
    </p:spTree>
    <p:extLst>
      <p:ext uri="{BB962C8B-B14F-4D97-AF65-F5344CB8AC3E}">
        <p14:creationId xmlns:p14="http://schemas.microsoft.com/office/powerpoint/2010/main" val="162725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1_Office Theme</vt:lpstr>
      <vt:lpstr>Who Should Get Screened for Colorectal Cancer?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4ser</dc:creator>
  <cp:lastModifiedBy>MANI</cp:lastModifiedBy>
  <cp:revision>24</cp:revision>
  <dcterms:created xsi:type="dcterms:W3CDTF">2017-05-03T13:27:05Z</dcterms:created>
  <dcterms:modified xsi:type="dcterms:W3CDTF">2018-03-01T06:10:10Z</dcterms:modified>
</cp:coreProperties>
</file>